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524D9-A086-43B1-903E-A61EBB2DCC3B}" v="69" dt="2020-05-06T13:41:24.131"/>
  </p1510:revLst>
</p1510:revInfo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9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5.fntdata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5.fntdata"/><Relationship Id="rId118" Type="http://schemas.openxmlformats.org/officeDocument/2006/relationships/font" Target="fonts/font10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124" Type="http://schemas.openxmlformats.org/officeDocument/2006/relationships/font" Target="fonts/font16.fntdata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6.fntdata"/><Relationship Id="rId119" Type="http://schemas.openxmlformats.org/officeDocument/2006/relationships/font" Target="fonts/font11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2.fntdata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2.fntdata"/><Relationship Id="rId115" Type="http://schemas.openxmlformats.org/officeDocument/2006/relationships/font" Target="fonts/font7.fntdata"/><Relationship Id="rId131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Crols" userId="f40ef30b-3ae9-44dc-b40e-58f768aaadbf" providerId="ADAL" clId="{3B2524D9-A086-43B1-903E-A61EBB2DCC3B}"/>
    <pc:docChg chg="undo custSel addSld modSld sldOrd">
      <pc:chgData name="Geoffrey Crols" userId="f40ef30b-3ae9-44dc-b40e-58f768aaadbf" providerId="ADAL" clId="{3B2524D9-A086-43B1-903E-A61EBB2DCC3B}" dt="2020-05-06T13:43:37.224" v="505" actId="20577"/>
      <pc:docMkLst>
        <pc:docMk/>
      </pc:docMkLst>
      <pc:sldChg chg="modSp">
        <pc:chgData name="Geoffrey Crols" userId="f40ef30b-3ae9-44dc-b40e-58f768aaadbf" providerId="ADAL" clId="{3B2524D9-A086-43B1-903E-A61EBB2DCC3B}" dt="2020-05-06T13:43:24.573" v="504" actId="20577"/>
        <pc:sldMkLst>
          <pc:docMk/>
          <pc:sldMk cId="3243302212" sldId="259"/>
        </pc:sldMkLst>
        <pc:spChg chg="mod">
          <ac:chgData name="Geoffrey Crols" userId="f40ef30b-3ae9-44dc-b40e-58f768aaadbf" providerId="ADAL" clId="{3B2524D9-A086-43B1-903E-A61EBB2DCC3B}" dt="2020-05-06T13:43:24.573" v="504" actId="20577"/>
          <ac:spMkLst>
            <pc:docMk/>
            <pc:sldMk cId="3243302212" sldId="259"/>
            <ac:spMk id="12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4T14:57:40.276" v="60" actId="20577"/>
          <ac:spMkLst>
            <pc:docMk/>
            <pc:sldMk cId="3243302212" sldId="259"/>
            <ac:spMk id="99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3:37.224" v="505" actId="20577"/>
        <pc:sldMkLst>
          <pc:docMk/>
          <pc:sldMk cId="508776847" sldId="260"/>
        </pc:sldMkLst>
        <pc:spChg chg="mod">
          <ac:chgData name="Geoffrey Crols" userId="f40ef30b-3ae9-44dc-b40e-58f768aaadbf" providerId="ADAL" clId="{3B2524D9-A086-43B1-903E-A61EBB2DCC3B}" dt="2020-05-06T13:43:16.514" v="499" actId="20577"/>
          <ac:spMkLst>
            <pc:docMk/>
            <pc:sldMk cId="508776847" sldId="260"/>
            <ac:spMk id="15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43:37.224" v="505" actId="20577"/>
          <ac:spMkLst>
            <pc:docMk/>
            <pc:sldMk cId="508776847" sldId="260"/>
            <ac:spMk id="99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5T12:27:32.937" v="208" actId="20578"/>
        <pc:sldMkLst>
          <pc:docMk/>
          <pc:sldMk cId="4025094769" sldId="271"/>
        </pc:sldMkLst>
        <pc:spChg chg="mod">
          <ac:chgData name="Geoffrey Crols" userId="f40ef30b-3ae9-44dc-b40e-58f768aaadbf" providerId="ADAL" clId="{3B2524D9-A086-43B1-903E-A61EBB2DCC3B}" dt="2020-05-05T12:27:32.937" v="208" actId="20578"/>
          <ac:spMkLst>
            <pc:docMk/>
            <pc:sldMk cId="4025094769" sldId="271"/>
            <ac:spMk id="11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8:27.685" v="397" actId="20577"/>
        <pc:sldMkLst>
          <pc:docMk/>
          <pc:sldMk cId="3996256252" sldId="282"/>
        </pc:sldMkLst>
        <pc:spChg chg="mod">
          <ac:chgData name="Geoffrey Crols" userId="f40ef30b-3ae9-44dc-b40e-58f768aaadbf" providerId="ADAL" clId="{3B2524D9-A086-43B1-903E-A61EBB2DCC3B}" dt="2020-05-06T13:38:27.685" v="397" actId="20577"/>
          <ac:spMkLst>
            <pc:docMk/>
            <pc:sldMk cId="3996256252" sldId="282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8:32.955" v="407" actId="20577"/>
        <pc:sldMkLst>
          <pc:docMk/>
          <pc:sldMk cId="1306318726" sldId="283"/>
        </pc:sldMkLst>
        <pc:spChg chg="mod">
          <ac:chgData name="Geoffrey Crols" userId="f40ef30b-3ae9-44dc-b40e-58f768aaadbf" providerId="ADAL" clId="{3B2524D9-A086-43B1-903E-A61EBB2DCC3B}" dt="2020-05-04T14:59:09.898" v="82" actId="6549"/>
          <ac:spMkLst>
            <pc:docMk/>
            <pc:sldMk cId="1306318726" sldId="283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38:32.955" v="407" actId="20577"/>
          <ac:spMkLst>
            <pc:docMk/>
            <pc:sldMk cId="1306318726" sldId="283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8:37.459" v="417" actId="20577"/>
        <pc:sldMkLst>
          <pc:docMk/>
          <pc:sldMk cId="895673070" sldId="284"/>
        </pc:sldMkLst>
        <pc:spChg chg="mod">
          <ac:chgData name="Geoffrey Crols" userId="f40ef30b-3ae9-44dc-b40e-58f768aaadbf" providerId="ADAL" clId="{3B2524D9-A086-43B1-903E-A61EBB2DCC3B}" dt="2020-05-06T13:38:37.459" v="417" actId="20577"/>
          <ac:spMkLst>
            <pc:docMk/>
            <pc:sldMk cId="895673070" sldId="284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8:42.945" v="429" actId="20577"/>
        <pc:sldMkLst>
          <pc:docMk/>
          <pc:sldMk cId="1943131168" sldId="285"/>
        </pc:sldMkLst>
        <pc:spChg chg="mod">
          <ac:chgData name="Geoffrey Crols" userId="f40ef30b-3ae9-44dc-b40e-58f768aaadbf" providerId="ADAL" clId="{3B2524D9-A086-43B1-903E-A61EBB2DCC3B}" dt="2020-05-06T13:38:42.945" v="429" actId="20577"/>
          <ac:spMkLst>
            <pc:docMk/>
            <pc:sldMk cId="1943131168" sldId="285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4T14:59:29.496" v="85" actId="20577"/>
          <ac:spMkLst>
            <pc:docMk/>
            <pc:sldMk cId="1943131168" sldId="285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8:48.483" v="439" actId="20577"/>
        <pc:sldMkLst>
          <pc:docMk/>
          <pc:sldMk cId="4098086105" sldId="286"/>
        </pc:sldMkLst>
        <pc:spChg chg="mod">
          <ac:chgData name="Geoffrey Crols" userId="f40ef30b-3ae9-44dc-b40e-58f768aaadbf" providerId="ADAL" clId="{3B2524D9-A086-43B1-903E-A61EBB2DCC3B}" dt="2020-05-06T13:38:48.483" v="439" actId="20577"/>
          <ac:spMkLst>
            <pc:docMk/>
            <pc:sldMk cId="4098086105" sldId="286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4T14:45:01.530" v="53" actId="20577"/>
          <ac:spMkLst>
            <pc:docMk/>
            <pc:sldMk cId="4098086105" sldId="286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8:54.759" v="453" actId="20577"/>
        <pc:sldMkLst>
          <pc:docMk/>
          <pc:sldMk cId="302576923" sldId="288"/>
        </pc:sldMkLst>
        <pc:spChg chg="mod">
          <ac:chgData name="Geoffrey Crols" userId="f40ef30b-3ae9-44dc-b40e-58f768aaadbf" providerId="ADAL" clId="{3B2524D9-A086-43B1-903E-A61EBB2DCC3B}" dt="2020-05-04T14:44:38.982" v="51" actId="20577"/>
          <ac:spMkLst>
            <pc:docMk/>
            <pc:sldMk cId="302576923" sldId="288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38:54.759" v="453" actId="20577"/>
          <ac:spMkLst>
            <pc:docMk/>
            <pc:sldMk cId="302576923" sldId="288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9:00.919" v="461" actId="20577"/>
        <pc:sldMkLst>
          <pc:docMk/>
          <pc:sldMk cId="2595101024" sldId="289"/>
        </pc:sldMkLst>
        <pc:spChg chg="mod">
          <ac:chgData name="Geoffrey Crols" userId="f40ef30b-3ae9-44dc-b40e-58f768aaadbf" providerId="ADAL" clId="{3B2524D9-A086-43B1-903E-A61EBB2DCC3B}" dt="2020-05-06T13:39:00.919" v="461" actId="20577"/>
          <ac:spMkLst>
            <pc:docMk/>
            <pc:sldMk cId="2595101024" sldId="289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9:33.456" v="462"/>
        <pc:sldMkLst>
          <pc:docMk/>
          <pc:sldMk cId="2795963445" sldId="290"/>
        </pc:sldMkLst>
        <pc:spChg chg="mod">
          <ac:chgData name="Geoffrey Crols" userId="f40ef30b-3ae9-44dc-b40e-58f768aaadbf" providerId="ADAL" clId="{3B2524D9-A086-43B1-903E-A61EBB2DCC3B}" dt="2020-05-04T15:00:00.760" v="97" actId="20577"/>
          <ac:spMkLst>
            <pc:docMk/>
            <pc:sldMk cId="2795963445" sldId="290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39:33.456" v="462"/>
          <ac:spMkLst>
            <pc:docMk/>
            <pc:sldMk cId="2795963445" sldId="290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9:37.202" v="463"/>
        <pc:sldMkLst>
          <pc:docMk/>
          <pc:sldMk cId="360526847" sldId="291"/>
        </pc:sldMkLst>
        <pc:spChg chg="mod">
          <ac:chgData name="Geoffrey Crols" userId="f40ef30b-3ae9-44dc-b40e-58f768aaadbf" providerId="ADAL" clId="{3B2524D9-A086-43B1-903E-A61EBB2DCC3B}" dt="2020-05-06T13:39:37.202" v="463"/>
          <ac:spMkLst>
            <pc:docMk/>
            <pc:sldMk cId="360526847" sldId="291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9:40.234" v="464"/>
        <pc:sldMkLst>
          <pc:docMk/>
          <pc:sldMk cId="4069244026" sldId="292"/>
        </pc:sldMkLst>
        <pc:spChg chg="mod">
          <ac:chgData name="Geoffrey Crols" userId="f40ef30b-3ae9-44dc-b40e-58f768aaadbf" providerId="ADAL" clId="{3B2524D9-A086-43B1-903E-A61EBB2DCC3B}" dt="2020-05-06T13:39:40.234" v="464"/>
          <ac:spMkLst>
            <pc:docMk/>
            <pc:sldMk cId="4069244026" sldId="292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9:43.223" v="465"/>
        <pc:sldMkLst>
          <pc:docMk/>
          <pc:sldMk cId="278646272" sldId="293"/>
        </pc:sldMkLst>
        <pc:spChg chg="mod">
          <ac:chgData name="Geoffrey Crols" userId="f40ef30b-3ae9-44dc-b40e-58f768aaadbf" providerId="ADAL" clId="{3B2524D9-A086-43B1-903E-A61EBB2DCC3B}" dt="2020-05-06T13:39:43.223" v="465"/>
          <ac:spMkLst>
            <pc:docMk/>
            <pc:sldMk cId="278646272" sldId="293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09:02:36.405" v="235" actId="255"/>
          <ac:spMkLst>
            <pc:docMk/>
            <pc:sldMk cId="278646272" sldId="293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9:48.468" v="466"/>
        <pc:sldMkLst>
          <pc:docMk/>
          <pc:sldMk cId="2954804473" sldId="295"/>
        </pc:sldMkLst>
        <pc:spChg chg="mod">
          <ac:chgData name="Geoffrey Crols" userId="f40ef30b-3ae9-44dc-b40e-58f768aaadbf" providerId="ADAL" clId="{3B2524D9-A086-43B1-903E-A61EBB2DCC3B}" dt="2020-05-06T13:39:48.468" v="466"/>
          <ac:spMkLst>
            <pc:docMk/>
            <pc:sldMk cId="2954804473" sldId="295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4T15:00:42.582" v="109" actId="20577"/>
        <pc:sldMkLst>
          <pc:docMk/>
          <pc:sldMk cId="2574585986" sldId="297"/>
        </pc:sldMkLst>
        <pc:spChg chg="mod">
          <ac:chgData name="Geoffrey Crols" userId="f40ef30b-3ae9-44dc-b40e-58f768aaadbf" providerId="ADAL" clId="{3B2524D9-A086-43B1-903E-A61EBB2DCC3B}" dt="2020-05-04T15:00:42.582" v="109" actId="20577"/>
          <ac:spMkLst>
            <pc:docMk/>
            <pc:sldMk cId="2574585986" sldId="297"/>
            <ac:spMk id="6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5T11:11:21.108" v="159" actId="20577"/>
        <pc:sldMkLst>
          <pc:docMk/>
          <pc:sldMk cId="2509770511" sldId="300"/>
        </pc:sldMkLst>
        <pc:spChg chg="mod">
          <ac:chgData name="Geoffrey Crols" userId="f40ef30b-3ae9-44dc-b40e-58f768aaadbf" providerId="ADAL" clId="{3B2524D9-A086-43B1-903E-A61EBB2DCC3B}" dt="2020-05-05T11:11:21.108" v="159" actId="20577"/>
          <ac:spMkLst>
            <pc:docMk/>
            <pc:sldMk cId="2509770511" sldId="300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4T14:43:30.672" v="49" actId="6549"/>
        <pc:sldMkLst>
          <pc:docMk/>
          <pc:sldMk cId="772135137" sldId="302"/>
        </pc:sldMkLst>
        <pc:spChg chg="mod">
          <ac:chgData name="Geoffrey Crols" userId="f40ef30b-3ae9-44dc-b40e-58f768aaadbf" providerId="ADAL" clId="{3B2524D9-A086-43B1-903E-A61EBB2DCC3B}" dt="2020-05-04T14:43:30.672" v="49" actId="6549"/>
          <ac:spMkLst>
            <pc:docMk/>
            <pc:sldMk cId="772135137" sldId="302"/>
            <ac:spMk id="6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17.646" v="467"/>
        <pc:sldMkLst>
          <pc:docMk/>
          <pc:sldMk cId="515848523" sldId="313"/>
        </pc:sldMkLst>
        <pc:spChg chg="mod">
          <ac:chgData name="Geoffrey Crols" userId="f40ef30b-3ae9-44dc-b40e-58f768aaadbf" providerId="ADAL" clId="{3B2524D9-A086-43B1-903E-A61EBB2DCC3B}" dt="2020-05-06T13:40:17.646" v="467"/>
          <ac:spMkLst>
            <pc:docMk/>
            <pc:sldMk cId="515848523" sldId="313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20.093" v="468"/>
        <pc:sldMkLst>
          <pc:docMk/>
          <pc:sldMk cId="1524476609" sldId="314"/>
        </pc:sldMkLst>
        <pc:spChg chg="mod">
          <ac:chgData name="Geoffrey Crols" userId="f40ef30b-3ae9-44dc-b40e-58f768aaadbf" providerId="ADAL" clId="{3B2524D9-A086-43B1-903E-A61EBB2DCC3B}" dt="2020-05-04T15:01:58.851" v="121" actId="20577"/>
          <ac:spMkLst>
            <pc:docMk/>
            <pc:sldMk cId="1524476609" sldId="314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40:20.093" v="468"/>
          <ac:spMkLst>
            <pc:docMk/>
            <pc:sldMk cId="1524476609" sldId="314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22.406" v="469"/>
        <pc:sldMkLst>
          <pc:docMk/>
          <pc:sldMk cId="387421189" sldId="315"/>
        </pc:sldMkLst>
        <pc:spChg chg="mod">
          <ac:chgData name="Geoffrey Crols" userId="f40ef30b-3ae9-44dc-b40e-58f768aaadbf" providerId="ADAL" clId="{3B2524D9-A086-43B1-903E-A61EBB2DCC3B}" dt="2020-05-06T13:40:22.406" v="469"/>
          <ac:spMkLst>
            <pc:docMk/>
            <pc:sldMk cId="387421189" sldId="315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25.475" v="470"/>
        <pc:sldMkLst>
          <pc:docMk/>
          <pc:sldMk cId="3697793695" sldId="316"/>
        </pc:sldMkLst>
        <pc:spChg chg="mod">
          <ac:chgData name="Geoffrey Crols" userId="f40ef30b-3ae9-44dc-b40e-58f768aaadbf" providerId="ADAL" clId="{3B2524D9-A086-43B1-903E-A61EBB2DCC3B}" dt="2020-05-06T13:40:25.475" v="470"/>
          <ac:spMkLst>
            <pc:docMk/>
            <pc:sldMk cId="3697793695" sldId="316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28.562" v="471"/>
        <pc:sldMkLst>
          <pc:docMk/>
          <pc:sldMk cId="25192068" sldId="317"/>
        </pc:sldMkLst>
        <pc:spChg chg="mod">
          <ac:chgData name="Geoffrey Crols" userId="f40ef30b-3ae9-44dc-b40e-58f768aaadbf" providerId="ADAL" clId="{3B2524D9-A086-43B1-903E-A61EBB2DCC3B}" dt="2020-05-06T13:40:28.562" v="471"/>
          <ac:spMkLst>
            <pc:docMk/>
            <pc:sldMk cId="25192068" sldId="317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09:04:38.896" v="242" actId="20577"/>
          <ac:spMkLst>
            <pc:docMk/>
            <pc:sldMk cId="25192068" sldId="317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31.784" v="472"/>
        <pc:sldMkLst>
          <pc:docMk/>
          <pc:sldMk cId="3418252612" sldId="318"/>
        </pc:sldMkLst>
        <pc:spChg chg="mod">
          <ac:chgData name="Geoffrey Crols" userId="f40ef30b-3ae9-44dc-b40e-58f768aaadbf" providerId="ADAL" clId="{3B2524D9-A086-43B1-903E-A61EBB2DCC3B}" dt="2020-05-06T13:40:31.784" v="472"/>
          <ac:spMkLst>
            <pc:docMk/>
            <pc:sldMk cId="3418252612" sldId="318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35.403" v="473"/>
        <pc:sldMkLst>
          <pc:docMk/>
          <pc:sldMk cId="1050861602" sldId="319"/>
        </pc:sldMkLst>
        <pc:spChg chg="mod">
          <ac:chgData name="Geoffrey Crols" userId="f40ef30b-3ae9-44dc-b40e-58f768aaadbf" providerId="ADAL" clId="{3B2524D9-A086-43B1-903E-A61EBB2DCC3B}" dt="2020-05-06T13:40:35.403" v="473"/>
          <ac:spMkLst>
            <pc:docMk/>
            <pc:sldMk cId="1050861602" sldId="319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38.034" v="474"/>
        <pc:sldMkLst>
          <pc:docMk/>
          <pc:sldMk cId="365325375" sldId="320"/>
        </pc:sldMkLst>
        <pc:spChg chg="mod">
          <ac:chgData name="Geoffrey Crols" userId="f40ef30b-3ae9-44dc-b40e-58f768aaadbf" providerId="ADAL" clId="{3B2524D9-A086-43B1-903E-A61EBB2DCC3B}" dt="2020-05-06T09:07:34.761" v="268" actId="20577"/>
          <ac:spMkLst>
            <pc:docMk/>
            <pc:sldMk cId="365325375" sldId="320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40:38.034" v="474"/>
          <ac:spMkLst>
            <pc:docMk/>
            <pc:sldMk cId="365325375" sldId="320"/>
            <ac:spMk id="7" creationId="{00000000-0000-0000-0000-000000000000}"/>
          </ac:spMkLst>
        </pc:spChg>
        <pc:picChg chg="mod">
          <ac:chgData name="Geoffrey Crols" userId="f40ef30b-3ae9-44dc-b40e-58f768aaadbf" providerId="ADAL" clId="{3B2524D9-A086-43B1-903E-A61EBB2DCC3B}" dt="2020-05-06T09:05:27.362" v="245" actId="1076"/>
          <ac:picMkLst>
            <pc:docMk/>
            <pc:sldMk cId="365325375" sldId="320"/>
            <ac:picMk id="10" creationId="{00000000-0000-0000-0000-000000000000}"/>
          </ac:picMkLst>
        </pc:picChg>
      </pc:sldChg>
      <pc:sldChg chg="modSp">
        <pc:chgData name="Geoffrey Crols" userId="f40ef30b-3ae9-44dc-b40e-58f768aaadbf" providerId="ADAL" clId="{3B2524D9-A086-43B1-903E-A61EBB2DCC3B}" dt="2020-05-06T13:40:41.610" v="475"/>
        <pc:sldMkLst>
          <pc:docMk/>
          <pc:sldMk cId="2123593219" sldId="321"/>
        </pc:sldMkLst>
        <pc:spChg chg="mod">
          <ac:chgData name="Geoffrey Crols" userId="f40ef30b-3ae9-44dc-b40e-58f768aaadbf" providerId="ADAL" clId="{3B2524D9-A086-43B1-903E-A61EBB2DCC3B}" dt="2020-05-06T09:08:23.536" v="270" actId="20577"/>
          <ac:spMkLst>
            <pc:docMk/>
            <pc:sldMk cId="2123593219" sldId="321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40:41.610" v="475"/>
          <ac:spMkLst>
            <pc:docMk/>
            <pc:sldMk cId="2123593219" sldId="321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44.928" v="476"/>
        <pc:sldMkLst>
          <pc:docMk/>
          <pc:sldMk cId="1969424072" sldId="322"/>
        </pc:sldMkLst>
        <pc:spChg chg="mod">
          <ac:chgData name="Geoffrey Crols" userId="f40ef30b-3ae9-44dc-b40e-58f768aaadbf" providerId="ADAL" clId="{3B2524D9-A086-43B1-903E-A61EBB2DCC3B}" dt="2020-05-06T13:40:44.928" v="476"/>
          <ac:spMkLst>
            <pc:docMk/>
            <pc:sldMk cId="1969424072" sldId="322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0:54.201" v="483" actId="20577"/>
        <pc:sldMkLst>
          <pc:docMk/>
          <pc:sldMk cId="2385417321" sldId="323"/>
        </pc:sldMkLst>
        <pc:spChg chg="mod">
          <ac:chgData name="Geoffrey Crols" userId="f40ef30b-3ae9-44dc-b40e-58f768aaadbf" providerId="ADAL" clId="{3B2524D9-A086-43B1-903E-A61EBB2DCC3B}" dt="2020-05-06T13:40:54.201" v="483" actId="20577"/>
          <ac:spMkLst>
            <pc:docMk/>
            <pc:sldMk cId="2385417321" sldId="323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1:12.177" v="491" actId="20577"/>
        <pc:sldMkLst>
          <pc:docMk/>
          <pc:sldMk cId="3239902027" sldId="324"/>
        </pc:sldMkLst>
        <pc:spChg chg="mod">
          <ac:chgData name="Geoffrey Crols" userId="f40ef30b-3ae9-44dc-b40e-58f768aaadbf" providerId="ADAL" clId="{3B2524D9-A086-43B1-903E-A61EBB2DCC3B}" dt="2020-05-06T13:41:12.177" v="491" actId="20577"/>
          <ac:spMkLst>
            <pc:docMk/>
            <pc:sldMk cId="3239902027" sldId="324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37:09.912" v="387" actId="6549"/>
          <ac:spMkLst>
            <pc:docMk/>
            <pc:sldMk cId="3239902027" sldId="324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1:17.956" v="492"/>
        <pc:sldMkLst>
          <pc:docMk/>
          <pc:sldMk cId="1406442621" sldId="325"/>
        </pc:sldMkLst>
        <pc:spChg chg="mod">
          <ac:chgData name="Geoffrey Crols" userId="f40ef30b-3ae9-44dc-b40e-58f768aaadbf" providerId="ADAL" clId="{3B2524D9-A086-43B1-903E-A61EBB2DCC3B}" dt="2020-05-06T13:41:17.956" v="492"/>
          <ac:spMkLst>
            <pc:docMk/>
            <pc:sldMk cId="1406442621" sldId="325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4T15:19:11.906" v="140" actId="20577"/>
          <ac:spMkLst>
            <pc:docMk/>
            <pc:sldMk cId="1406442621" sldId="325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1:20.801" v="493"/>
        <pc:sldMkLst>
          <pc:docMk/>
          <pc:sldMk cId="1945413968" sldId="326"/>
        </pc:sldMkLst>
        <pc:spChg chg="mod">
          <ac:chgData name="Geoffrey Crols" userId="f40ef30b-3ae9-44dc-b40e-58f768aaadbf" providerId="ADAL" clId="{3B2524D9-A086-43B1-903E-A61EBB2DCC3B}" dt="2020-05-06T13:41:20.801" v="493"/>
          <ac:spMkLst>
            <pc:docMk/>
            <pc:sldMk cId="1945413968" sldId="326"/>
            <ac:spMk id="7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5T12:24:42.084" v="198" actId="255"/>
          <ac:spMkLst>
            <pc:docMk/>
            <pc:sldMk cId="1945413968" sldId="326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41:24.131" v="494"/>
        <pc:sldMkLst>
          <pc:docMk/>
          <pc:sldMk cId="1808862672" sldId="327"/>
        </pc:sldMkLst>
        <pc:spChg chg="mod">
          <ac:chgData name="Geoffrey Crols" userId="f40ef30b-3ae9-44dc-b40e-58f768aaadbf" providerId="ADAL" clId="{3B2524D9-A086-43B1-903E-A61EBB2DCC3B}" dt="2020-05-06T13:41:24.131" v="494"/>
          <ac:spMkLst>
            <pc:docMk/>
            <pc:sldMk cId="1808862672" sldId="327"/>
            <ac:spMk id="7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21:25.180" v="274" actId="20577"/>
        <pc:sldMkLst>
          <pc:docMk/>
          <pc:sldMk cId="1860071130" sldId="331"/>
        </pc:sldMkLst>
        <pc:spChg chg="mod">
          <ac:chgData name="Geoffrey Crols" userId="f40ef30b-3ae9-44dc-b40e-58f768aaadbf" providerId="ADAL" clId="{3B2524D9-A086-43B1-903E-A61EBB2DCC3B}" dt="2020-05-06T13:21:25.180" v="274" actId="20577"/>
          <ac:spMkLst>
            <pc:docMk/>
            <pc:sldMk cId="1860071130" sldId="331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4T15:22:43.140" v="145" actId="313"/>
        <pc:sldMkLst>
          <pc:docMk/>
          <pc:sldMk cId="3681257413" sldId="334"/>
        </pc:sldMkLst>
        <pc:spChg chg="mod">
          <ac:chgData name="Geoffrey Crols" userId="f40ef30b-3ae9-44dc-b40e-58f768aaadbf" providerId="ADAL" clId="{3B2524D9-A086-43B1-903E-A61EBB2DCC3B}" dt="2020-05-04T15:22:43.140" v="145" actId="313"/>
          <ac:spMkLst>
            <pc:docMk/>
            <pc:sldMk cId="3681257413" sldId="334"/>
            <ac:spMk id="9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5T12:27:02.676" v="206"/>
        <pc:sldMkLst>
          <pc:docMk/>
          <pc:sldMk cId="317443540" sldId="336"/>
        </pc:sldMkLst>
        <pc:spChg chg="mod">
          <ac:chgData name="Geoffrey Crols" userId="f40ef30b-3ae9-44dc-b40e-58f768aaadbf" providerId="ADAL" clId="{3B2524D9-A086-43B1-903E-A61EBB2DCC3B}" dt="2020-05-05T12:27:02.676" v="206"/>
          <ac:spMkLst>
            <pc:docMk/>
            <pc:sldMk cId="317443540" sldId="336"/>
            <ac:spMk id="9" creationId="{00000000-0000-0000-0000-000000000000}"/>
          </ac:spMkLst>
        </pc:spChg>
      </pc:sldChg>
      <pc:sldChg chg="modSp ord">
        <pc:chgData name="Geoffrey Crols" userId="f40ef30b-3ae9-44dc-b40e-58f768aaadbf" providerId="ADAL" clId="{3B2524D9-A086-43B1-903E-A61EBB2DCC3B}" dt="2020-05-06T13:34:11.178" v="373" actId="20577"/>
        <pc:sldMkLst>
          <pc:docMk/>
          <pc:sldMk cId="1046563878" sldId="338"/>
        </pc:sldMkLst>
        <pc:spChg chg="mod">
          <ac:chgData name="Geoffrey Crols" userId="f40ef30b-3ae9-44dc-b40e-58f768aaadbf" providerId="ADAL" clId="{3B2524D9-A086-43B1-903E-A61EBB2DCC3B}" dt="2020-05-06T13:34:11.178" v="373" actId="20577"/>
          <ac:spMkLst>
            <pc:docMk/>
            <pc:sldMk cId="1046563878" sldId="338"/>
            <ac:spMk id="7" creationId="{00000000-0000-0000-0000-000000000000}"/>
          </ac:spMkLst>
        </pc:spChg>
      </pc:sldChg>
      <pc:sldChg chg="addSp modSp ord">
        <pc:chgData name="Geoffrey Crols" userId="f40ef30b-3ae9-44dc-b40e-58f768aaadbf" providerId="ADAL" clId="{3B2524D9-A086-43B1-903E-A61EBB2DCC3B}" dt="2020-05-06T13:34:50.667" v="384" actId="1076"/>
        <pc:sldMkLst>
          <pc:docMk/>
          <pc:sldMk cId="1371794641" sldId="339"/>
        </pc:sldMkLst>
        <pc:spChg chg="mod">
          <ac:chgData name="Geoffrey Crols" userId="f40ef30b-3ae9-44dc-b40e-58f768aaadbf" providerId="ADAL" clId="{3B2524D9-A086-43B1-903E-A61EBB2DCC3B}" dt="2020-05-06T13:33:50.678" v="352" actId="20577"/>
          <ac:spMkLst>
            <pc:docMk/>
            <pc:sldMk cId="1371794641" sldId="339"/>
            <ac:spMk id="6" creationId="{00000000-0000-0000-0000-000000000000}"/>
          </ac:spMkLst>
        </pc:spChg>
        <pc:picChg chg="add mod">
          <ac:chgData name="Geoffrey Crols" userId="f40ef30b-3ae9-44dc-b40e-58f768aaadbf" providerId="ADAL" clId="{3B2524D9-A086-43B1-903E-A61EBB2DCC3B}" dt="2020-05-06T13:34:50.667" v="384" actId="1076"/>
          <ac:picMkLst>
            <pc:docMk/>
            <pc:sldMk cId="1371794641" sldId="339"/>
            <ac:picMk id="7" creationId="{31DFB565-ACE6-4E63-9ABC-9D7FB88F46EB}"/>
          </ac:picMkLst>
        </pc:picChg>
      </pc:sldChg>
      <pc:sldChg chg="modSp ord">
        <pc:chgData name="Geoffrey Crols" userId="f40ef30b-3ae9-44dc-b40e-58f768aaadbf" providerId="ADAL" clId="{3B2524D9-A086-43B1-903E-A61EBB2DCC3B}" dt="2020-05-06T13:33:56.919" v="359" actId="20577"/>
        <pc:sldMkLst>
          <pc:docMk/>
          <pc:sldMk cId="3582568847" sldId="340"/>
        </pc:sldMkLst>
        <pc:spChg chg="mod">
          <ac:chgData name="Geoffrey Crols" userId="f40ef30b-3ae9-44dc-b40e-58f768aaadbf" providerId="ADAL" clId="{3B2524D9-A086-43B1-903E-A61EBB2DCC3B}" dt="2020-05-06T13:33:56.919" v="359" actId="20577"/>
          <ac:spMkLst>
            <pc:docMk/>
            <pc:sldMk cId="3582568847" sldId="340"/>
            <ac:spMk id="6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4:03.248" v="366" actId="20577"/>
        <pc:sldMkLst>
          <pc:docMk/>
          <pc:sldMk cId="1602652323" sldId="341"/>
        </pc:sldMkLst>
        <pc:spChg chg="mod">
          <ac:chgData name="Geoffrey Crols" userId="f40ef30b-3ae9-44dc-b40e-58f768aaadbf" providerId="ADAL" clId="{3B2524D9-A086-43B1-903E-A61EBB2DCC3B}" dt="2020-05-06T13:34:03.248" v="366" actId="20577"/>
          <ac:spMkLst>
            <pc:docMk/>
            <pc:sldMk cId="1602652323" sldId="341"/>
            <ac:spMk id="6" creationId="{00000000-0000-0000-0000-000000000000}"/>
          </ac:spMkLst>
        </pc:spChg>
        <pc:spChg chg="mod">
          <ac:chgData name="Geoffrey Crols" userId="f40ef30b-3ae9-44dc-b40e-58f768aaadbf" providerId="ADAL" clId="{3B2524D9-A086-43B1-903E-A61EBB2DCC3B}" dt="2020-05-06T13:33:13.402" v="340" actId="1076"/>
          <ac:spMkLst>
            <pc:docMk/>
            <pc:sldMk cId="1602652323" sldId="341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4:21.219" v="380" actId="20577"/>
        <pc:sldMkLst>
          <pc:docMk/>
          <pc:sldMk cId="1771547282" sldId="342"/>
        </pc:sldMkLst>
        <pc:spChg chg="mod">
          <ac:chgData name="Geoffrey Crols" userId="f40ef30b-3ae9-44dc-b40e-58f768aaadbf" providerId="ADAL" clId="{3B2524D9-A086-43B1-903E-A61EBB2DCC3B}" dt="2020-05-06T13:34:21.219" v="380" actId="20577"/>
          <ac:spMkLst>
            <pc:docMk/>
            <pc:sldMk cId="1771547282" sldId="342"/>
            <ac:spMk id="7" creationId="{00000000-0000-0000-0000-000000000000}"/>
          </ac:spMkLst>
        </pc:spChg>
      </pc:sldChg>
      <pc:sldChg chg="ord">
        <pc:chgData name="Geoffrey Crols" userId="f40ef30b-3ae9-44dc-b40e-58f768aaadbf" providerId="ADAL" clId="{3B2524D9-A086-43B1-903E-A61EBB2DCC3B}" dt="2020-05-06T13:34:28.199" v="381"/>
        <pc:sldMkLst>
          <pc:docMk/>
          <pc:sldMk cId="1488305055" sldId="343"/>
        </pc:sldMkLst>
      </pc:sldChg>
      <pc:sldChg chg="addSp">
        <pc:chgData name="Geoffrey Crols" userId="f40ef30b-3ae9-44dc-b40e-58f768aaadbf" providerId="ADAL" clId="{3B2524D9-A086-43B1-903E-A61EBB2DCC3B}" dt="2020-05-06T13:34:56.639" v="385"/>
        <pc:sldMkLst>
          <pc:docMk/>
          <pc:sldMk cId="3879552742" sldId="344"/>
        </pc:sldMkLst>
        <pc:picChg chg="add">
          <ac:chgData name="Geoffrey Crols" userId="f40ef30b-3ae9-44dc-b40e-58f768aaadbf" providerId="ADAL" clId="{3B2524D9-A086-43B1-903E-A61EBB2DCC3B}" dt="2020-05-06T13:34:56.639" v="385"/>
          <ac:picMkLst>
            <pc:docMk/>
            <pc:sldMk cId="3879552742" sldId="344"/>
            <ac:picMk id="6" creationId="{FD70F757-D1F3-4C23-BE61-37F04554C243}"/>
          </ac:picMkLst>
        </pc:picChg>
      </pc:sldChg>
      <pc:sldChg chg="modSp">
        <pc:chgData name="Geoffrey Crols" userId="f40ef30b-3ae9-44dc-b40e-58f768aaadbf" providerId="ADAL" clId="{3B2524D9-A086-43B1-903E-A61EBB2DCC3B}" dt="2020-05-06T13:23:13.379" v="282" actId="20577"/>
        <pc:sldMkLst>
          <pc:docMk/>
          <pc:sldMk cId="2792288085" sldId="346"/>
        </pc:sldMkLst>
        <pc:spChg chg="mod">
          <ac:chgData name="Geoffrey Crols" userId="f40ef30b-3ae9-44dc-b40e-58f768aaadbf" providerId="ADAL" clId="{3B2524D9-A086-43B1-903E-A61EBB2DCC3B}" dt="2020-05-06T13:23:13.379" v="282" actId="20577"/>
          <ac:spMkLst>
            <pc:docMk/>
            <pc:sldMk cId="2792288085" sldId="346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27:37.161" v="306"/>
        <pc:sldMkLst>
          <pc:docMk/>
          <pc:sldMk cId="3255192912" sldId="350"/>
        </pc:sldMkLst>
        <pc:spChg chg="mod">
          <ac:chgData name="Geoffrey Crols" userId="f40ef30b-3ae9-44dc-b40e-58f768aaadbf" providerId="ADAL" clId="{3B2524D9-A086-43B1-903E-A61EBB2DCC3B}" dt="2020-05-06T13:27:37.161" v="306"/>
          <ac:spMkLst>
            <pc:docMk/>
            <pc:sldMk cId="3255192912" sldId="350"/>
            <ac:spMk id="8" creationId="{00000000-0000-0000-0000-000000000000}"/>
          </ac:spMkLst>
        </pc:spChg>
      </pc:sldChg>
      <pc:sldChg chg="delSp">
        <pc:chgData name="Geoffrey Crols" userId="f40ef30b-3ae9-44dc-b40e-58f768aaadbf" providerId="ADAL" clId="{3B2524D9-A086-43B1-903E-A61EBB2DCC3B}" dt="2020-05-06T13:26:10.459" v="293" actId="478"/>
        <pc:sldMkLst>
          <pc:docMk/>
          <pc:sldMk cId="794642390" sldId="352"/>
        </pc:sldMkLst>
        <pc:spChg chg="del">
          <ac:chgData name="Geoffrey Crols" userId="f40ef30b-3ae9-44dc-b40e-58f768aaadbf" providerId="ADAL" clId="{3B2524D9-A086-43B1-903E-A61EBB2DCC3B}" dt="2020-05-06T13:26:10.459" v="293" actId="478"/>
          <ac:spMkLst>
            <pc:docMk/>
            <pc:sldMk cId="794642390" sldId="352"/>
            <ac:spMk id="2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29:12.794" v="318" actId="20577"/>
        <pc:sldMkLst>
          <pc:docMk/>
          <pc:sldMk cId="4001521208" sldId="353"/>
        </pc:sldMkLst>
        <pc:spChg chg="mod">
          <ac:chgData name="Geoffrey Crols" userId="f40ef30b-3ae9-44dc-b40e-58f768aaadbf" providerId="ADAL" clId="{3B2524D9-A086-43B1-903E-A61EBB2DCC3B}" dt="2020-05-06T13:29:12.794" v="318" actId="20577"/>
          <ac:spMkLst>
            <pc:docMk/>
            <pc:sldMk cId="4001521208" sldId="353"/>
            <ac:spMk id="8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4T15:24:54.260" v="146"/>
        <pc:sldMkLst>
          <pc:docMk/>
          <pc:sldMk cId="2434956615" sldId="355"/>
        </pc:sldMkLst>
        <pc:graphicFrameChg chg="mod">
          <ac:chgData name="Geoffrey Crols" userId="f40ef30b-3ae9-44dc-b40e-58f768aaadbf" providerId="ADAL" clId="{3B2524D9-A086-43B1-903E-A61EBB2DCC3B}" dt="2020-05-04T15:24:54.260" v="146"/>
          <ac:graphicFrameMkLst>
            <pc:docMk/>
            <pc:sldMk cId="2434956615" sldId="355"/>
            <ac:graphicFrameMk id="8" creationId="{00000000-0000-0000-0000-000000000000}"/>
          </ac:graphicFrameMkLst>
        </pc:graphicFrameChg>
      </pc:sldChg>
      <pc:sldChg chg="delSp">
        <pc:chgData name="Geoffrey Crols" userId="f40ef30b-3ae9-44dc-b40e-58f768aaadbf" providerId="ADAL" clId="{3B2524D9-A086-43B1-903E-A61EBB2DCC3B}" dt="2020-05-06T13:29:54.607" v="319" actId="478"/>
        <pc:sldMkLst>
          <pc:docMk/>
          <pc:sldMk cId="2982190587" sldId="359"/>
        </pc:sldMkLst>
        <pc:spChg chg="del">
          <ac:chgData name="Geoffrey Crols" userId="f40ef30b-3ae9-44dc-b40e-58f768aaadbf" providerId="ADAL" clId="{3B2524D9-A086-43B1-903E-A61EBB2DCC3B}" dt="2020-05-06T13:29:54.607" v="319" actId="478"/>
          <ac:spMkLst>
            <pc:docMk/>
            <pc:sldMk cId="2982190587" sldId="359"/>
            <ac:spMk id="2" creationId="{00000000-0000-0000-0000-000000000000}"/>
          </ac:spMkLst>
        </pc:spChg>
      </pc:sldChg>
      <pc:sldChg chg="modSp">
        <pc:chgData name="Geoffrey Crols" userId="f40ef30b-3ae9-44dc-b40e-58f768aaadbf" providerId="ADAL" clId="{3B2524D9-A086-43B1-903E-A61EBB2DCC3B}" dt="2020-05-06T13:31:11.849" v="333" actId="20577"/>
        <pc:sldMkLst>
          <pc:docMk/>
          <pc:sldMk cId="1160268574" sldId="361"/>
        </pc:sldMkLst>
        <pc:spChg chg="mod">
          <ac:chgData name="Geoffrey Crols" userId="f40ef30b-3ae9-44dc-b40e-58f768aaadbf" providerId="ADAL" clId="{3B2524D9-A086-43B1-903E-A61EBB2DCC3B}" dt="2020-05-06T13:31:11.849" v="333" actId="20577"/>
          <ac:spMkLst>
            <pc:docMk/>
            <pc:sldMk cId="1160268574" sldId="361"/>
            <ac:spMk id="7" creationId="{00000000-0000-0000-0000-000000000000}"/>
          </ac:spMkLst>
        </pc:spChg>
      </pc:sldChg>
      <pc:sldChg chg="delSp">
        <pc:chgData name="Geoffrey Crols" userId="f40ef30b-3ae9-44dc-b40e-58f768aaadbf" providerId="ADAL" clId="{3B2524D9-A086-43B1-903E-A61EBB2DCC3B}" dt="2020-05-06T13:35:45.345" v="386" actId="478"/>
        <pc:sldMkLst>
          <pc:docMk/>
          <pc:sldMk cId="1910135595" sldId="366"/>
        </pc:sldMkLst>
        <pc:spChg chg="del">
          <ac:chgData name="Geoffrey Crols" userId="f40ef30b-3ae9-44dc-b40e-58f768aaadbf" providerId="ADAL" clId="{3B2524D9-A086-43B1-903E-A61EBB2DCC3B}" dt="2020-05-06T13:35:45.345" v="386" actId="478"/>
          <ac:spMkLst>
            <pc:docMk/>
            <pc:sldMk cId="1910135595" sldId="366"/>
            <ac:spMk id="2" creationId="{00000000-0000-0000-0000-000000000000}"/>
          </ac:spMkLst>
        </pc:spChg>
      </pc:sldChg>
      <pc:sldChg chg="addSp delSp modSp">
        <pc:chgData name="Geoffrey Crols" userId="f40ef30b-3ae9-44dc-b40e-58f768aaadbf" providerId="ADAL" clId="{3B2524D9-A086-43B1-903E-A61EBB2DCC3B}" dt="2020-05-04T14:21:18.791" v="22" actId="207"/>
        <pc:sldMkLst>
          <pc:docMk/>
          <pc:sldMk cId="547067660" sldId="373"/>
        </pc:sldMkLst>
        <pc:spChg chg="mod">
          <ac:chgData name="Geoffrey Crols" userId="f40ef30b-3ae9-44dc-b40e-58f768aaadbf" providerId="ADAL" clId="{3B2524D9-A086-43B1-903E-A61EBB2DCC3B}" dt="2020-05-04T14:21:18.791" v="22" actId="207"/>
          <ac:spMkLst>
            <pc:docMk/>
            <pc:sldMk cId="547067660" sldId="373"/>
            <ac:spMk id="13" creationId="{00000000-0000-0000-0000-000000000000}"/>
          </ac:spMkLst>
        </pc:spChg>
        <pc:picChg chg="del">
          <ac:chgData name="Geoffrey Crols" userId="f40ef30b-3ae9-44dc-b40e-58f768aaadbf" providerId="ADAL" clId="{3B2524D9-A086-43B1-903E-A61EBB2DCC3B}" dt="2020-05-04T14:20:55.667" v="19" actId="478"/>
          <ac:picMkLst>
            <pc:docMk/>
            <pc:sldMk cId="547067660" sldId="373"/>
            <ac:picMk id="16" creationId="{00000000-0000-0000-0000-000000000000}"/>
          </ac:picMkLst>
        </pc:picChg>
        <pc:picChg chg="add ord">
          <ac:chgData name="Geoffrey Crols" userId="f40ef30b-3ae9-44dc-b40e-58f768aaadbf" providerId="ADAL" clId="{3B2524D9-A086-43B1-903E-A61EBB2DCC3B}" dt="2020-05-04T14:20:59.831" v="21" actId="167"/>
          <ac:picMkLst>
            <pc:docMk/>
            <pc:sldMk cId="547067660" sldId="373"/>
            <ac:picMk id="27" creationId="{7F91416B-E7E6-4E38-B892-F233EE49F7AD}"/>
          </ac:picMkLst>
        </pc:picChg>
      </pc:sldChg>
      <pc:sldChg chg="modSp">
        <pc:chgData name="Geoffrey Crols" userId="f40ef30b-3ae9-44dc-b40e-58f768aaadbf" providerId="ADAL" clId="{3B2524D9-A086-43B1-903E-A61EBB2DCC3B}" dt="2020-05-06T13:30:47.222" v="321" actId="207"/>
        <pc:sldMkLst>
          <pc:docMk/>
          <pc:sldMk cId="1268874540" sldId="379"/>
        </pc:sldMkLst>
        <pc:spChg chg="mod">
          <ac:chgData name="Geoffrey Crols" userId="f40ef30b-3ae9-44dc-b40e-58f768aaadbf" providerId="ADAL" clId="{3B2524D9-A086-43B1-903E-A61EBB2DCC3B}" dt="2020-05-06T13:30:47.222" v="321" actId="207"/>
          <ac:spMkLst>
            <pc:docMk/>
            <pc:sldMk cId="1268874540" sldId="379"/>
            <ac:spMk id="17" creationId="{C102120E-7871-4604-BD27-124F6FFCD07A}"/>
          </ac:spMkLst>
        </pc:spChg>
      </pc:sldChg>
      <pc:sldChg chg="addSp delSp modSp add">
        <pc:chgData name="Geoffrey Crols" userId="f40ef30b-3ae9-44dc-b40e-58f768aaadbf" providerId="ADAL" clId="{3B2524D9-A086-43B1-903E-A61EBB2DCC3B}" dt="2020-05-06T13:32:08.213" v="337"/>
        <pc:sldMkLst>
          <pc:docMk/>
          <pc:sldMk cId="3798246613" sldId="380"/>
        </pc:sldMkLst>
        <pc:spChg chg="add del mod">
          <ac:chgData name="Geoffrey Crols" userId="f40ef30b-3ae9-44dc-b40e-58f768aaadbf" providerId="ADAL" clId="{3B2524D9-A086-43B1-903E-A61EBB2DCC3B}" dt="2020-05-06T13:31:24.243" v="335" actId="478"/>
          <ac:spMkLst>
            <pc:docMk/>
            <pc:sldMk cId="3798246613" sldId="380"/>
            <ac:spMk id="3" creationId="{079E14BA-6BCD-48FE-81A0-6BD88C0C6BAB}"/>
          </ac:spMkLst>
        </pc:spChg>
        <pc:spChg chg="mod">
          <ac:chgData name="Geoffrey Crols" userId="f40ef30b-3ae9-44dc-b40e-58f768aaadbf" providerId="ADAL" clId="{3B2524D9-A086-43B1-903E-A61EBB2DCC3B}" dt="2020-05-06T13:30:58.229" v="327" actId="20577"/>
          <ac:spMkLst>
            <pc:docMk/>
            <pc:sldMk cId="3798246613" sldId="380"/>
            <ac:spMk id="7" creationId="{00000000-0000-0000-0000-000000000000}"/>
          </ac:spMkLst>
        </pc:spChg>
        <pc:picChg chg="del">
          <ac:chgData name="Geoffrey Crols" userId="f40ef30b-3ae9-44dc-b40e-58f768aaadbf" providerId="ADAL" clId="{3B2524D9-A086-43B1-903E-A61EBB2DCC3B}" dt="2020-05-06T13:31:25.515" v="336" actId="478"/>
          <ac:picMkLst>
            <pc:docMk/>
            <pc:sldMk cId="3798246613" sldId="380"/>
            <ac:picMk id="6" creationId="{00000000-0000-0000-0000-000000000000}"/>
          </ac:picMkLst>
        </pc:picChg>
        <pc:picChg chg="del">
          <ac:chgData name="Geoffrey Crols" userId="f40ef30b-3ae9-44dc-b40e-58f768aaadbf" providerId="ADAL" clId="{3B2524D9-A086-43B1-903E-A61EBB2DCC3B}" dt="2020-05-06T13:31:20.693" v="334" actId="478"/>
          <ac:picMkLst>
            <pc:docMk/>
            <pc:sldMk cId="3798246613" sldId="380"/>
            <ac:picMk id="8" creationId="{00000000-0000-0000-0000-000000000000}"/>
          </ac:picMkLst>
        </pc:picChg>
        <pc:picChg chg="add">
          <ac:chgData name="Geoffrey Crols" userId="f40ef30b-3ae9-44dc-b40e-58f768aaadbf" providerId="ADAL" clId="{3B2524D9-A086-43B1-903E-A61EBB2DCC3B}" dt="2020-05-06T13:32:08.213" v="337"/>
          <ac:picMkLst>
            <pc:docMk/>
            <pc:sldMk cId="3798246613" sldId="380"/>
            <ac:picMk id="3074" creationId="{366AF91D-EB5E-4F29-9409-3D6CD23A1C2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5.jp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www.e5mode.be/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://www.riverwoods.net/" TargetMode="Externa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3.jpeg"/><Relationship Id="rId11" Type="http://schemas.openxmlformats.org/officeDocument/2006/relationships/hyperlink" Target="http://www.pharmaexpress.be/" TargetMode="External"/><Relationship Id="rId5" Type="http://schemas.openxmlformats.org/officeDocument/2006/relationships/hyperlink" Target="http://www.brouwland.com/" TargetMode="External"/><Relationship Id="rId10" Type="http://schemas.openxmlformats.org/officeDocument/2006/relationships/hyperlink" Target="http://www.onlinepharmabox.be/" TargetMode="External"/><Relationship Id="rId4" Type="http://schemas.openxmlformats.org/officeDocument/2006/relationships/hyperlink" Target="http://www.littlethingz.be/" TargetMode="External"/><Relationship Id="rId9" Type="http://schemas.openxmlformats.org/officeDocument/2006/relationships/hyperlink" Target="http://www.pharmamarket.n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dpdgroup.com/be/mydpd/parcel-shops" TargetMode="Externa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dpd.be/" TargetMode="Externa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KuH4ktYyU" TargetMode="External"/><Relationship Id="rId2" Type="http://schemas.openxmlformats.org/officeDocument/2006/relationships/hyperlink" Target="http://onelink.to/522njf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://www.dpd.b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nelink.to/522njf" TargetMode="External"/><Relationship Id="rId2" Type="http://schemas.openxmlformats.org/officeDocument/2006/relationships/hyperlink" Target="http://www.dpd.be/" TargetMode="Externa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s://dpdgroup.com/be/mydpd/parcel-shops/search" TargetMode="External"/><Relationship Id="rId5" Type="http://schemas.openxmlformats.org/officeDocument/2006/relationships/hyperlink" Target="https://www.dpd.com/group/en/sustainability" TargetMode="External"/><Relationship Id="rId4" Type="http://schemas.openxmlformats.org/officeDocument/2006/relationships/hyperlink" Target="https://www.youtube.com/watch?v=otKuH4ktYy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pdgroup.com/be/mydpd/parcel-shops/search" TargetMode="Externa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dpd.be/" TargetMode="Externa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d.be/" TargetMode="External"/><Relationship Id="rId2" Type="http://schemas.openxmlformats.org/officeDocument/2006/relationships/hyperlink" Target="http://onelink.to/522njf" TargetMode="External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nelink.to/522njf" TargetMode="External"/><Relationship Id="rId7" Type="http://schemas.openxmlformats.org/officeDocument/2006/relationships/image" Target="../media/image61.png"/><Relationship Id="rId2" Type="http://schemas.openxmlformats.org/officeDocument/2006/relationships/hyperlink" Target="http://www.dpd.be/" TargetMode="Externa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://www.pickup.fr/pudo/finder.sls" TargetMode="External"/><Relationship Id="rId5" Type="http://schemas.openxmlformats.org/officeDocument/2006/relationships/hyperlink" Target="https://www.dpd.com/group/fr/responsabilit-societale-d-entreprise" TargetMode="External"/><Relationship Id="rId4" Type="http://schemas.openxmlformats.org/officeDocument/2006/relationships/hyperlink" Target="https://www.youtube.com/watch?v=otKuH4ktYy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dpd.be/" TargetMode="External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KuH4ktYyU" TargetMode="External"/><Relationship Id="rId2" Type="http://schemas.openxmlformats.org/officeDocument/2006/relationships/hyperlink" Target="http://onelink.to/522njf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://www.dpd.be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KuH4ktYyU" TargetMode="External"/><Relationship Id="rId2" Type="http://schemas.openxmlformats.org/officeDocument/2006/relationships/hyperlink" Target="http://onelink.to/522njf" TargetMode="Externa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://www.pickup.fr/pudo/finder.sls" TargetMode="External"/><Relationship Id="rId5" Type="http://schemas.openxmlformats.org/officeDocument/2006/relationships/hyperlink" Target="http://www.dpd.com/be_en/home/pickup/pickup_parcelshop_finder" TargetMode="External"/><Relationship Id="rId4" Type="http://schemas.openxmlformats.org/officeDocument/2006/relationships/hyperlink" Target="https://www.dpd.com/group/en/sustainability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dpd.lu/" TargetMode="External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KuH4ktYyU" TargetMode="External"/><Relationship Id="rId2" Type="http://schemas.openxmlformats.org/officeDocument/2006/relationships/hyperlink" Target="http://onelink.to/522njf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://www.dpd.l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KuH4ktYyU" TargetMode="External"/><Relationship Id="rId2" Type="http://schemas.openxmlformats.org/officeDocument/2006/relationships/hyperlink" Target="http://onelink.to/522njf" TargetMode="External"/><Relationship Id="rId1" Type="http://schemas.openxmlformats.org/officeDocument/2006/relationships/slideLayout" Target="../slideLayouts/slideLayout66.xml"/><Relationship Id="rId5" Type="http://schemas.openxmlformats.org/officeDocument/2006/relationships/hyperlink" Target="http://www.pickup.fr/pudo/finder.sls" TargetMode="External"/><Relationship Id="rId4" Type="http://schemas.openxmlformats.org/officeDocument/2006/relationships/hyperlink" Target="https://www.dpd.com/group/fr/responsabilit-societale-d-entrepris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pickup.fr/relais/recherche.sls" TargetMode="External"/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chronopost.fr/" TargetMode="External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pdgroup.com/be/mydpd/parcel-shops/search" TargetMode="External"/><Relationship Id="rId2" Type="http://schemas.openxmlformats.org/officeDocument/2006/relationships/hyperlink" Target="https://www.pickup.fr/relais/recherche.sls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dpd.com/group/fr/responsabilit-societale-d-entrepris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ckup.fr/relais/recherche.sls" TargetMode="External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m/de/home/versand/versand_moeglichkeiten/pickup_paketshop" TargetMode="External"/><Relationship Id="rId2" Type="http://schemas.openxmlformats.org/officeDocument/2006/relationships/hyperlink" Target="https://www.dpd.com/de/de/empfangen/dpd-app/" TargetMode="External"/><Relationship Id="rId1" Type="http://schemas.openxmlformats.org/officeDocument/2006/relationships/slideLayout" Target="../slideLayouts/slideLayout66.xml"/><Relationship Id="rId5" Type="http://schemas.openxmlformats.org/officeDocument/2006/relationships/hyperlink" Target="http://www.dpd.de/" TargetMode="External"/><Relationship Id="rId4" Type="http://schemas.openxmlformats.org/officeDocument/2006/relationships/hyperlink" Target="https://www.paketnavigator.de/default.asp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m/de/de/unternehmen/verantwortung/" TargetMode="External"/><Relationship Id="rId2" Type="http://schemas.openxmlformats.org/officeDocument/2006/relationships/hyperlink" Target="http://www.dpd.de/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://www.pickup.fr/pudo/finder.sls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dpdgroup.com/be/mydpd/parcel-shops/search" TargetMode="External"/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dpd.at/" TargetMode="External"/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d.com/" TargetMode="External"/><Relationship Id="rId2" Type="http://schemas.openxmlformats.org/officeDocument/2006/relationships/hyperlink" Target="http://www.paketnavigator.at/" TargetMode="External"/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m/at/de/ueber-dpd/verantwortung/" TargetMode="External"/><Relationship Id="rId2" Type="http://schemas.openxmlformats.org/officeDocument/2006/relationships/hyperlink" Target="http://www.dpd.at/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://www.pickup.fr/pudo/finder.sls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ckup.fr/pudo/finder.sls" TargetMode="External"/><Relationship Id="rId1" Type="http://schemas.openxmlformats.org/officeDocument/2006/relationships/slideLayout" Target="../slideLayouts/slideLayout6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.uk/apps/shopfinder/index.jsp?value=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d.co.uk/" TargetMode="External"/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.dpd.co.uk/" TargetMode="External"/><Relationship Id="rId2" Type="http://schemas.openxmlformats.org/officeDocument/2006/relationships/hyperlink" Target="https://www.dpd.co.uk/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dpd.co.uk/apps/shopfinder/index.jsp?value=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pd.co.uk/apps/shopfinder/index.jsp?value=" TargetMode="External"/><Relationship Id="rId1" Type="http://schemas.openxmlformats.org/officeDocument/2006/relationships/slideLayout" Target="../slideLayouts/slideLayout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seur.com/" TargetMode="External"/><Relationship Id="rId1" Type="http://schemas.openxmlformats.org/officeDocument/2006/relationships/slideLayout" Target="../slideLayouts/slideLayout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ur.com/" TargetMode="Externa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ur.com/es/compania/sostenibilidad/programa-sostenible/" TargetMode="External"/><Relationship Id="rId2" Type="http://schemas.openxmlformats.org/officeDocument/2006/relationships/hyperlink" Target="http://www.seur.com/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seur.com/busqueda-tiendas.do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eur.com/busqueda-tiendas.do" TargetMode="External"/><Relationship Id="rId1" Type="http://schemas.openxmlformats.org/officeDocument/2006/relationships/slideLayout" Target="../slideLayouts/slideLayout6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ur.com/busqueda-tiendas.do" TargetMode="External"/><Relationship Id="rId1" Type="http://schemas.openxmlformats.org/officeDocument/2006/relationships/slideLayout" Target="../slideLayouts/slideLayout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seur.com/" TargetMode="External"/><Relationship Id="rId1" Type="http://schemas.openxmlformats.org/officeDocument/2006/relationships/slideLayout" Target="../slideLayouts/slideLayout6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ur.com/" TargetMode="External"/><Relationship Id="rId1" Type="http://schemas.openxmlformats.org/officeDocument/2006/relationships/slideLayout" Target="../slideLayouts/slideLayout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m/group/en/sustainability" TargetMode="External"/><Relationship Id="rId2" Type="http://schemas.openxmlformats.org/officeDocument/2006/relationships/hyperlink" Target="http://www.seur.com/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seur.com/busqueda-tiendas.do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ur.com/busqueda-tiendas.do" TargetMode="External"/><Relationship Id="rId2" Type="http://schemas.openxmlformats.org/officeDocument/2006/relationships/hyperlink" Target="http://www.seur.com/en/busqueda-tiendas.do" TargetMode="Externa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5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ur.com/busqueda-tiendas.do" TargetMode="External"/><Relationship Id="rId1" Type="http://schemas.openxmlformats.org/officeDocument/2006/relationships/slideLayout" Target="../slideLayouts/slideLayout6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m/group/en/sustainability" TargetMode="External"/><Relationship Id="rId2" Type="http://schemas.openxmlformats.org/officeDocument/2006/relationships/hyperlink" Target="http://www.brt.it/" TargetMode="External"/><Relationship Id="rId1" Type="http://schemas.openxmlformats.org/officeDocument/2006/relationships/slideLayout" Target="../slideLayouts/slideLayout6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d.com/group/en/sustainability" TargetMode="External"/><Relationship Id="rId2" Type="http://schemas.openxmlformats.org/officeDocument/2006/relationships/hyperlink" Target="http://www.brt.it/" TargetMode="External"/><Relationship Id="rId1" Type="http://schemas.openxmlformats.org/officeDocument/2006/relationships/slideLayout" Target="../slideLayouts/slideLayout6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tracking.postnord.com/" TargetMode="External"/><Relationship Id="rId1" Type="http://schemas.openxmlformats.org/officeDocument/2006/relationships/slideLayout" Target="../slideLayouts/slideLayout6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cking.postnord.com/" TargetMode="External"/><Relationship Id="rId1" Type="http://schemas.openxmlformats.org/officeDocument/2006/relationships/slideLayout" Target="../slideLayouts/slideLayout6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nord.se/en/our-tools/find-service-point" TargetMode="External"/><Relationship Id="rId2" Type="http://schemas.openxmlformats.org/officeDocument/2006/relationships/hyperlink" Target="https://tracking.postnord.com/" TargetMode="External"/><Relationship Id="rId1" Type="http://schemas.openxmlformats.org/officeDocument/2006/relationships/slideLayout" Target="../slideLayouts/slideLayout6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nord.se/en/our-tools/find-service-point" TargetMode="External"/><Relationship Id="rId1" Type="http://schemas.openxmlformats.org/officeDocument/2006/relationships/slideLayout" Target="../slideLayouts/slideLayout6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T.CS@dpd.b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7.png"/><Relationship Id="rId4" Type="http://schemas.openxmlformats.org/officeDocument/2006/relationships/hyperlink" Target="http://github.com/DPDconnect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0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7444</Words>
  <Application>Microsoft Office PowerPoint</Application>
  <PresentationFormat>Widescreen</PresentationFormat>
  <Paragraphs>1010</Paragraphs>
  <Slides>105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5" baseType="lpstr">
      <vt:lpstr>Pluto Sans Light</vt:lpstr>
      <vt:lpstr>Arial</vt:lpstr>
      <vt:lpstr>Pluto Sans DPD PPT Thin</vt:lpstr>
      <vt:lpstr>Pluto Sans DPD PPT ExtraLight</vt:lpstr>
      <vt:lpstr>Pluto Sans DPD PPT Light</vt:lpstr>
      <vt:lpstr>Pluto Sans DPD PPT</vt:lpstr>
      <vt:lpstr>Wingdings</vt:lpstr>
      <vt:lpstr>DPD_Master</vt:lpstr>
      <vt:lpstr>Worksheet</vt:lpstr>
      <vt:lpstr>Packager Shell Object</vt:lpstr>
      <vt:lpstr>Marketing Integration document </vt:lpstr>
      <vt:lpstr>In this document</vt:lpstr>
      <vt:lpstr>Introduction </vt:lpstr>
      <vt:lpstr>Did you know*?</vt:lpstr>
      <vt:lpstr>Did you know*?</vt:lpstr>
      <vt:lpstr>Credible delivery and return information leads to higher conversion rates!</vt:lpstr>
      <vt:lpstr>Getting started</vt:lpstr>
      <vt:lpstr>Integration of the DPD e-commerce services </vt:lpstr>
      <vt:lpstr>IT integration example </vt:lpstr>
      <vt:lpstr>Optimizing your checkout</vt:lpstr>
      <vt:lpstr>15 tips leading to higher conversion </vt:lpstr>
      <vt:lpstr>15 tips leading to higher conversion </vt:lpstr>
      <vt:lpstr>15 tips leading to higher conversion </vt:lpstr>
      <vt:lpstr>15 tips leading to higher conversion </vt:lpstr>
      <vt:lpstr>Some successful integrations</vt:lpstr>
      <vt:lpstr>Some successful integration examples </vt:lpstr>
      <vt:lpstr>Home page</vt:lpstr>
      <vt:lpstr>River Woods</vt:lpstr>
      <vt:lpstr>River Woods</vt:lpstr>
      <vt:lpstr>River Woods</vt:lpstr>
      <vt:lpstr>River Woods</vt:lpstr>
      <vt:lpstr>Marketing support</vt:lpstr>
      <vt:lpstr>Marketing support</vt:lpstr>
      <vt:lpstr>How to talk about delivery options?</vt:lpstr>
      <vt:lpstr>PowerPoint Presentation</vt:lpstr>
      <vt:lpstr>Integration texts</vt:lpstr>
      <vt:lpstr>Integration texts</vt:lpstr>
      <vt:lpstr>Integration texts</vt:lpstr>
      <vt:lpstr>FAQ</vt:lpstr>
      <vt:lpstr>FAQ</vt:lpstr>
      <vt:lpstr>Texts return</vt:lpstr>
      <vt:lpstr>Integration texts</vt:lpstr>
      <vt:lpstr>Integration texts</vt:lpstr>
      <vt:lpstr>Integration texts</vt:lpstr>
      <vt:lpstr>FAQ</vt:lpstr>
      <vt:lpstr>FAQ</vt:lpstr>
      <vt:lpstr>Textes return</vt:lpstr>
      <vt:lpstr>Integration texts</vt:lpstr>
      <vt:lpstr>Integration texts</vt:lpstr>
      <vt:lpstr>Integration texts</vt:lpstr>
      <vt:lpstr>FAQ</vt:lpstr>
      <vt:lpstr>FAQ</vt:lpstr>
      <vt:lpstr>Texts return</vt:lpstr>
      <vt:lpstr>Integration texts </vt:lpstr>
      <vt:lpstr>Integration texts </vt:lpstr>
      <vt:lpstr>Integration texts </vt:lpstr>
      <vt:lpstr>FAQ</vt:lpstr>
      <vt:lpstr>FAQ</vt:lpstr>
      <vt:lpstr>Texts return</vt:lpstr>
      <vt:lpstr>Integration texts </vt:lpstr>
      <vt:lpstr>Integration texts </vt:lpstr>
      <vt:lpstr>FAQ</vt:lpstr>
      <vt:lpstr>Texts return</vt:lpstr>
      <vt:lpstr>Integration texts </vt:lpstr>
      <vt:lpstr>Integration texts </vt:lpstr>
      <vt:lpstr>FAQ</vt:lpstr>
      <vt:lpstr>FAQ</vt:lpstr>
      <vt:lpstr>Texts return</vt:lpstr>
      <vt:lpstr>Integration texts </vt:lpstr>
      <vt:lpstr>Integration texts </vt:lpstr>
      <vt:lpstr>FAQ</vt:lpstr>
      <vt:lpstr>FAQ</vt:lpstr>
      <vt:lpstr>Texts return</vt:lpstr>
      <vt:lpstr>Integration texts </vt:lpstr>
      <vt:lpstr>Integration texts </vt:lpstr>
      <vt:lpstr>FAQ</vt:lpstr>
      <vt:lpstr>Texts return</vt:lpstr>
      <vt:lpstr>Integration texts</vt:lpstr>
      <vt:lpstr>FAQ</vt:lpstr>
      <vt:lpstr>FAQ</vt:lpstr>
      <vt:lpstr>Integration texts</vt:lpstr>
      <vt:lpstr>Texts return</vt:lpstr>
      <vt:lpstr>Integration texts</vt:lpstr>
      <vt:lpstr>FAQ</vt:lpstr>
      <vt:lpstr>FAQ</vt:lpstr>
      <vt:lpstr>Integration texts</vt:lpstr>
      <vt:lpstr>Texts return</vt:lpstr>
      <vt:lpstr>Texts</vt:lpstr>
      <vt:lpstr>FAQ</vt:lpstr>
      <vt:lpstr>FAQ</vt:lpstr>
      <vt:lpstr>Texts</vt:lpstr>
      <vt:lpstr>FAQ</vt:lpstr>
      <vt:lpstr>FAQ</vt:lpstr>
      <vt:lpstr>Integration texts</vt:lpstr>
      <vt:lpstr>FAQ</vt:lpstr>
      <vt:lpstr>FAQ</vt:lpstr>
      <vt:lpstr>Texts return</vt:lpstr>
      <vt:lpstr>PowerPoint Presentation</vt:lpstr>
      <vt:lpstr>Delivery conditions per country</vt:lpstr>
      <vt:lpstr>PowerPoint Presentation</vt:lpstr>
      <vt:lpstr>Logo’s</vt:lpstr>
      <vt:lpstr>Logo’s</vt:lpstr>
      <vt:lpstr>Logo’s</vt:lpstr>
      <vt:lpstr>Logo’s</vt:lpstr>
      <vt:lpstr>Logo’s </vt:lpstr>
      <vt:lpstr>Logo’s</vt:lpstr>
      <vt:lpstr>Logo’s</vt:lpstr>
      <vt:lpstr>Logo’s CSR</vt:lpstr>
      <vt:lpstr>Downloads</vt:lpstr>
      <vt:lpstr>PowerPoint Presentation</vt:lpstr>
      <vt:lpstr>Visual guidelines</vt:lpstr>
      <vt:lpstr>Branding rules</vt:lpstr>
      <vt:lpstr>Integration checklist</vt:lpstr>
      <vt:lpstr>Integration checklist</vt:lpstr>
      <vt:lpstr>PowerPoint Presentation</vt:lpstr>
    </vt:vector>
  </TitlesOfParts>
  <Company>DPD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document</dc:title>
  <dc:creator>Jolien Coussé</dc:creator>
  <cp:lastModifiedBy>Geoffrey Crols</cp:lastModifiedBy>
  <cp:revision>101</cp:revision>
  <dcterms:created xsi:type="dcterms:W3CDTF">2018-05-04T11:05:05Z</dcterms:created>
  <dcterms:modified xsi:type="dcterms:W3CDTF">2020-05-06T13:43:46Z</dcterms:modified>
</cp:coreProperties>
</file>